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50" r:id="rId2"/>
    <p:sldId id="290" r:id="rId3"/>
    <p:sldId id="258" r:id="rId4"/>
    <p:sldId id="259" r:id="rId5"/>
    <p:sldId id="260" r:id="rId6"/>
    <p:sldId id="261" r:id="rId7"/>
    <p:sldId id="256" r:id="rId8"/>
    <p:sldId id="265" r:id="rId9"/>
    <p:sldId id="262" r:id="rId10"/>
    <p:sldId id="263" r:id="rId11"/>
    <p:sldId id="264" r:id="rId12"/>
    <p:sldId id="266" r:id="rId13"/>
    <p:sldId id="282" r:id="rId14"/>
    <p:sldId id="267" r:id="rId15"/>
    <p:sldId id="268" r:id="rId16"/>
    <p:sldId id="269" r:id="rId17"/>
    <p:sldId id="283" r:id="rId18"/>
    <p:sldId id="284" r:id="rId19"/>
    <p:sldId id="285" r:id="rId20"/>
    <p:sldId id="272" r:id="rId21"/>
    <p:sldId id="287" r:id="rId22"/>
    <p:sldId id="276" r:id="rId23"/>
    <p:sldId id="277" r:id="rId24"/>
    <p:sldId id="288" r:id="rId25"/>
    <p:sldId id="279" r:id="rId26"/>
    <p:sldId id="280" r:id="rId27"/>
    <p:sldId id="351" r:id="rId2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670" autoAdjust="0"/>
  </p:normalViewPr>
  <p:slideViewPr>
    <p:cSldViewPr>
      <p:cViewPr>
        <p:scale>
          <a:sx n="70" d="100"/>
          <a:sy n="70" d="100"/>
        </p:scale>
        <p:origin x="-1080" y="-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0782A-8323-4CB4-863A-159D5B561C05}" type="datetimeFigureOut">
              <a:rPr lang="ko-KR" altLang="en-US" smtClean="0"/>
              <a:pPr/>
              <a:t>2010-03-09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E6D73-B691-4064-9B47-7A5B99F593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E6D73-B691-4064-9B47-7A5B99F5936F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E6D73-B691-4064-9B47-7A5B99F5936F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E6D73-B691-4064-9B47-7A5B99F5936F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E6D73-B691-4064-9B47-7A5B99F5936F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E6D73-B691-4064-9B47-7A5B99F5936F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E6D73-B691-4064-9B47-7A5B99F5936F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E6D73-B691-4064-9B47-7A5B99F5936F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E6D73-B691-4064-9B47-7A5B99F5936F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E6D73-B691-4064-9B47-7A5B99F5936F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E6D73-B691-4064-9B47-7A5B99F5936F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E6D73-B691-4064-9B47-7A5B99F5936F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E6D73-B691-4064-9B47-7A5B99F5936F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E6D73-B691-4064-9B47-7A5B99F5936F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E6D73-B691-4064-9B47-7A5B99F5936F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E6D73-B691-4064-9B47-7A5B99F5936F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E6D73-B691-4064-9B47-7A5B99F5936F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E6D73-B691-4064-9B47-7A5B99F5936F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E6D73-B691-4064-9B47-7A5B99F5936F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E6D73-B691-4064-9B47-7A5B99F5936F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E6D73-B691-4064-9B47-7A5B99F5936F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E6D73-B691-4064-9B47-7A5B99F5936F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E6D73-B691-4064-9B47-7A5B99F5936F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E6D73-B691-4064-9B47-7A5B99F5936F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E6D73-B691-4064-9B47-7A5B99F5936F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E6D73-B691-4064-9B47-7A5B99F5936F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BEA0-E075-46E9-ADE3-095C034A4797}" type="datetimeFigureOut">
              <a:rPr lang="ko-KR" altLang="en-US" smtClean="0"/>
              <a:pPr/>
              <a:t>2010-03-09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10B16-2652-47F9-9EF5-04177812EC4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BEA0-E075-46E9-ADE3-095C034A4797}" type="datetimeFigureOut">
              <a:rPr lang="ko-KR" altLang="en-US" smtClean="0"/>
              <a:pPr/>
              <a:t>2010-03-09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10B16-2652-47F9-9EF5-04177812EC4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BEA0-E075-46E9-ADE3-095C034A4797}" type="datetimeFigureOut">
              <a:rPr lang="ko-KR" altLang="en-US" smtClean="0"/>
              <a:pPr/>
              <a:t>2010-03-09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10B16-2652-47F9-9EF5-04177812EC4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BEA0-E075-46E9-ADE3-095C034A4797}" type="datetimeFigureOut">
              <a:rPr lang="ko-KR" altLang="en-US" smtClean="0"/>
              <a:pPr/>
              <a:t>2010-03-09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10B16-2652-47F9-9EF5-04177812EC4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BEA0-E075-46E9-ADE3-095C034A4797}" type="datetimeFigureOut">
              <a:rPr lang="ko-KR" altLang="en-US" smtClean="0"/>
              <a:pPr/>
              <a:t>2010-03-09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10B16-2652-47F9-9EF5-04177812EC4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BEA0-E075-46E9-ADE3-095C034A4797}" type="datetimeFigureOut">
              <a:rPr lang="ko-KR" altLang="en-US" smtClean="0"/>
              <a:pPr/>
              <a:t>2010-03-09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10B16-2652-47F9-9EF5-04177812EC4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BEA0-E075-46E9-ADE3-095C034A4797}" type="datetimeFigureOut">
              <a:rPr lang="ko-KR" altLang="en-US" smtClean="0"/>
              <a:pPr/>
              <a:t>2010-03-09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10B16-2652-47F9-9EF5-04177812EC4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BEA0-E075-46E9-ADE3-095C034A4797}" type="datetimeFigureOut">
              <a:rPr lang="ko-KR" altLang="en-US" smtClean="0"/>
              <a:pPr/>
              <a:t>2010-03-09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10B16-2652-47F9-9EF5-04177812EC4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BEA0-E075-46E9-ADE3-095C034A4797}" type="datetimeFigureOut">
              <a:rPr lang="ko-KR" altLang="en-US" smtClean="0"/>
              <a:pPr/>
              <a:t>2010-03-09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10B16-2652-47F9-9EF5-04177812EC4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BEA0-E075-46E9-ADE3-095C034A4797}" type="datetimeFigureOut">
              <a:rPr lang="ko-KR" altLang="en-US" smtClean="0"/>
              <a:pPr/>
              <a:t>2010-03-09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10B16-2652-47F9-9EF5-04177812EC4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BEA0-E075-46E9-ADE3-095C034A4797}" type="datetimeFigureOut">
              <a:rPr lang="ko-KR" altLang="en-US" smtClean="0"/>
              <a:pPr/>
              <a:t>2010-03-09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10B16-2652-47F9-9EF5-04177812EC4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DBEA0-E075-46E9-ADE3-095C034A4797}" type="datetimeFigureOut">
              <a:rPr lang="ko-KR" altLang="en-US" smtClean="0"/>
              <a:pPr/>
              <a:t>2010-03-09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10B16-2652-47F9-9EF5-04177812EC4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gif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24.png"/><Relationship Id="rId5" Type="http://schemas.openxmlformats.org/officeDocument/2006/relationships/image" Target="../media/image19.gif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1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18.gif"/><Relationship Id="rId4" Type="http://schemas.openxmlformats.org/officeDocument/2006/relationships/image" Target="../media/image19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20.jpe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1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image" Target="../media/image3.png"/><Relationship Id="rId5" Type="http://schemas.openxmlformats.org/officeDocument/2006/relationships/image" Target="../media/image5.gif"/><Relationship Id="rId10" Type="http://schemas.openxmlformats.org/officeDocument/2006/relationships/image" Target="../media/image34.gif"/><Relationship Id="rId4" Type="http://schemas.openxmlformats.org/officeDocument/2006/relationships/image" Target="../media/image32.jpeg"/><Relationship Id="rId9" Type="http://schemas.openxmlformats.org/officeDocument/2006/relationships/image" Target="../media/image3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gif"/><Relationship Id="rId4" Type="http://schemas.openxmlformats.org/officeDocument/2006/relationships/image" Target="../media/image1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_Aladdin_intro_slide_edit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434252"/>
            <a:ext cx="9144000" cy="72922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29322" y="4714884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Aladdin</a:t>
            </a:r>
            <a:endParaRPr lang="ko-KR" alt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42976" y="4857760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Wizard</a:t>
            </a:r>
            <a:endParaRPr lang="ko-KR" alt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71934" y="5500702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Lamp</a:t>
            </a:r>
            <a:endParaRPr lang="ko-KR" alt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42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</a:t>
            </a:r>
            <a:r>
              <a:rPr lang="en-US" altLang="ko-KR" b="1" dirty="0" smtClean="0"/>
              <a:t>1</a:t>
            </a:r>
            <a:endParaRPr lang="ko-KR" altLang="en-US" b="1" dirty="0"/>
          </a:p>
        </p:txBody>
      </p:sp>
      <p:pic>
        <p:nvPicPr>
          <p:cNvPr id="10" name="Picture 9" descr="bling transparent good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2464563"/>
            <a:ext cx="2928958" cy="4393437"/>
          </a:xfrm>
          <a:prstGeom prst="rect">
            <a:avLst/>
          </a:prstGeom>
        </p:spPr>
      </p:pic>
      <p:pic>
        <p:nvPicPr>
          <p:cNvPr id="12" name="MSSN00023A0000[1].wav">
            <a:hlinkClick r:id="" action="ppaction://media"/>
          </p:cNvPr>
          <p:cNvPicPr>
            <a:picLocks noRot="1" noChangeAspect="1"/>
          </p:cNvPicPr>
          <p:nvPr>
            <a:wavAudioFile r:embed="rId1" name="MSSN00023A0000[1].wav"/>
          </p:nvPr>
        </p:nvPicPr>
        <p:blipFill>
          <a:blip r:embed="rId6" cstate="print"/>
          <a:stretch>
            <a:fillRect/>
          </a:stretch>
        </p:blipFill>
        <p:spPr>
          <a:xfrm>
            <a:off x="7429520" y="707233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6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76"/>
                            </p:stCondLst>
                            <p:childTnLst>
                              <p:par>
                                <p:cTn id="1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8 Lamp falls from tr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4383"/>
            <a:ext cx="9144000" cy="6649233"/>
          </a:xfrm>
          <a:prstGeom prst="rect">
            <a:avLst/>
          </a:prstGeom>
        </p:spPr>
      </p:pic>
      <p:pic>
        <p:nvPicPr>
          <p:cNvPr id="3" name="Picture 2" descr="tree transparen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1142984"/>
            <a:ext cx="2636795" cy="4267012"/>
          </a:xfrm>
          <a:prstGeom prst="rect">
            <a:avLst/>
          </a:prstGeom>
        </p:spPr>
      </p:pic>
      <p:pic>
        <p:nvPicPr>
          <p:cNvPr id="4" name="Picture 3" descr="lamp transparent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714356"/>
            <a:ext cx="1285884" cy="9153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64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</a:t>
            </a:r>
            <a:r>
              <a:rPr lang="en-US" altLang="ko-KR" b="1" dirty="0" smtClean="0"/>
              <a:t>10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C -0.02153 0.02292 -0.08576 0.08033 -0.12968 0.1375 C -0.17361 0.19468 -0.23212 0.25811 -0.26406 0.34375 C -0.296 0.4294 -0.30989 0.58797 -0.32187 0.65209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3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 Waterfall 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Picture 2" descr="Aladdin transparen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58182" y="-642730"/>
            <a:ext cx="1571636" cy="7805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64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</a:t>
            </a:r>
            <a:r>
              <a:rPr lang="en-US" altLang="ko-KR" b="1" dirty="0" smtClean="0"/>
              <a:t>11</a:t>
            </a:r>
            <a:endParaRPr lang="ko-KR" alt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71868" y="2857496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Waterfall</a:t>
            </a:r>
            <a:endParaRPr lang="ko-KR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C -0.00469 0.04537 -0.0092 0.09098 -0.03021 0.1595 C -0.05104 0.22801 -0.09219 0.35463 -0.12517 0.41135 C -0.15816 0.46783 -0.18472 0.47616 -0.22812 0.49908 C -0.27135 0.522 -0.32413 0.53334 -0.38507 0.54838 C -0.44618 0.5632 -0.55972 0.58218 -0.59444 0.58936 " pathEditMode="relative" rAng="0" ptsTypes="a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" y="2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 Lake 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04383"/>
            <a:ext cx="11572924" cy="7428469"/>
          </a:xfrm>
          <a:prstGeom prst="rect">
            <a:avLst/>
          </a:prstGeom>
        </p:spPr>
      </p:pic>
      <p:pic>
        <p:nvPicPr>
          <p:cNvPr id="5" name="Picture 4" descr="Aladdin transparent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72330" y="4720642"/>
            <a:ext cx="857256" cy="425770"/>
          </a:xfrm>
          <a:prstGeom prst="rect">
            <a:avLst/>
          </a:prstGeom>
        </p:spPr>
      </p:pic>
      <p:pic>
        <p:nvPicPr>
          <p:cNvPr id="6" name="MSj03883900000[1].wav">
            <a:hlinkClick r:id="" action="ppaction://media"/>
          </p:cNvPr>
          <p:cNvPicPr>
            <a:picLocks noRot="1" noChangeAspect="1"/>
          </p:cNvPicPr>
          <p:nvPr>
            <a:wavAudioFile r:embed="rId1" name="MSj03883900000[1].wav"/>
          </p:nvPr>
        </p:nvPicPr>
        <p:blipFill>
          <a:blip r:embed="rId6" cstate="print"/>
          <a:stretch>
            <a:fillRect/>
          </a:stretch>
        </p:blipFill>
        <p:spPr>
          <a:xfrm>
            <a:off x="11644362" y="6705600"/>
            <a:ext cx="304800" cy="30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57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</a:t>
            </a:r>
            <a:r>
              <a:rPr lang="en-US" altLang="ko-KR" b="1" dirty="0" smtClean="0"/>
              <a:t>12</a:t>
            </a:r>
            <a:endParaRPr lang="ko-KR" alt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72198" y="5786454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Lake</a:t>
            </a:r>
            <a:endParaRPr lang="ko-KR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C -0.01701 0.01621 -0.03403 0.03241 -0.06944 0.04098 C -0.10486 0.04954 -0.16337 0.04838 -0.21302 0.05162 C -0.26267 0.05486 -0.31962 0.06135 -0.36788 0.06019 C -0.41614 0.05903 -0.46319 0.0551 -0.5026 0.04422 C -0.54201 0.03334 -0.58298 0.0051 -0.60416 -0.00532 " pathEditMode="relative" rAng="0" ptsTypes="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" y="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8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 Rock 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4383"/>
            <a:ext cx="9144000" cy="6649233"/>
          </a:xfrm>
          <a:prstGeom prst="rect">
            <a:avLst/>
          </a:prstGeom>
        </p:spPr>
      </p:pic>
      <p:pic>
        <p:nvPicPr>
          <p:cNvPr id="3" name="Picture 2" descr="Aladdin transparen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01025" y="1884319"/>
            <a:ext cx="1443073" cy="716726"/>
          </a:xfrm>
          <a:prstGeom prst="rect">
            <a:avLst/>
          </a:prstGeom>
        </p:spPr>
      </p:pic>
      <p:pic>
        <p:nvPicPr>
          <p:cNvPr id="4" name="Picture 3" descr="Rock_transparent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43042" y="1428736"/>
            <a:ext cx="3929090" cy="42148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57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</a:t>
            </a:r>
            <a:r>
              <a:rPr lang="en-US" altLang="ko-KR" b="1" dirty="0" smtClean="0"/>
              <a:t>13</a:t>
            </a:r>
            <a:endParaRPr lang="ko-KR" alt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428992" y="1571612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Rock</a:t>
            </a:r>
            <a:endParaRPr lang="ko-KR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0.02151 C -0.02864 0.03515 -0.07309 0.08025 -0.15503 0.10314 C -0.23697 0.12604 -0.36579 0.18617 -0.49531 0.15934 C -0.625 0.13252 -0.84131 -0.01249 -0.93246 -0.05782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" y="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 Desert 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8767"/>
            <a:ext cx="9144000" cy="6649233"/>
          </a:xfrm>
          <a:prstGeom prst="rect">
            <a:avLst/>
          </a:prstGeom>
        </p:spPr>
      </p:pic>
      <p:pic>
        <p:nvPicPr>
          <p:cNvPr id="3" name="Picture 2" descr="Aladdin transparen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86842" y="3500438"/>
            <a:ext cx="1728825" cy="8586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57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</a:t>
            </a:r>
            <a:r>
              <a:rPr lang="en-US" altLang="ko-KR" b="1" dirty="0" smtClean="0"/>
              <a:t>14</a:t>
            </a:r>
            <a:endParaRPr lang="ko-KR" alt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14942" y="3000372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Desert</a:t>
            </a:r>
            <a:endParaRPr lang="ko-KR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98 0.01225 C -0.06285 0.01873 -0.13611 0.03816 -0.21371 0.05111 C -0.29132 0.06406 -0.4316 0.08025 -0.4993 0.08973 C -0.56701 0.09921 -0.59462 0.1043 -0.61962 0.10754 C -0.64462 0.11077 -0.63455 0.11586 -0.64948 0.10962 C -0.66441 0.10337 -0.71094 0.09273 -0.7092 0.06984 C -0.70764 0.04694 -0.62118 -0.00023 -0.63941 -0.02845 C -0.65764 -0.05666 -0.79219 -0.07702 -0.81805 -0.09922 C -0.84392 -0.12142 -0.76719 -0.14177 -0.79427 -0.16189 C -0.82135 -0.18201 -0.94166 -0.20768 -0.98055 -0.21971 " pathEditMode="relative" rAng="0" ptsTypes="aaaaaaaa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" y="-6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 City G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4383"/>
            <a:ext cx="9144000" cy="6649233"/>
          </a:xfrm>
          <a:prstGeom prst="rect">
            <a:avLst/>
          </a:prstGeom>
        </p:spPr>
      </p:pic>
      <p:pic>
        <p:nvPicPr>
          <p:cNvPr id="3" name="Picture 2" descr="Aladdin_without_lamp_transparen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80990" y="3786190"/>
            <a:ext cx="1726019" cy="857256"/>
          </a:xfrm>
          <a:prstGeom prst="rect">
            <a:avLst/>
          </a:prstGeom>
        </p:spPr>
      </p:pic>
      <p:pic>
        <p:nvPicPr>
          <p:cNvPr id="4" name="Picture 3" descr="City_Gate_copy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14346" y="0"/>
            <a:ext cx="3538929" cy="6572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57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</a:t>
            </a:r>
            <a:r>
              <a:rPr lang="en-US" altLang="ko-KR" b="1" dirty="0" smtClean="0"/>
              <a:t>15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741E-7 C -0.14757 0.03148 -0.29514 0.0632 -0.39358 0.07107 C -0.49201 0.07894 -0.53108 0.05972 -0.59028 0.04722 C -0.64948 0.03472 -0.7066 0.0007 -0.74844 -0.0044 C -0.79028 -0.00949 -0.82622 0.01343 -0.84184 0.01713 " pathEditMode="relative" ptsTypes="aaa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_No_La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4383"/>
            <a:ext cx="9144000" cy="66492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57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</a:t>
            </a:r>
            <a:r>
              <a:rPr lang="en-US" altLang="ko-KR" b="1" dirty="0" smtClean="0"/>
              <a:t>16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 Desert 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649233"/>
          </a:xfrm>
          <a:prstGeom prst="rect">
            <a:avLst/>
          </a:prstGeom>
        </p:spPr>
      </p:pic>
      <p:pic>
        <p:nvPicPr>
          <p:cNvPr id="3" name="Picture 2" descr="Aladdin transparen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880981"/>
            <a:ext cx="959294" cy="476449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>
            <a:off x="0" y="0"/>
            <a:ext cx="57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</a:t>
            </a:r>
            <a:r>
              <a:rPr lang="en-US" altLang="ko-KR" b="1" dirty="0" smtClean="0"/>
              <a:t>17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6.35838E-7 C 0.04098 0.01572 0.08212 0.03144 0.10348 0.05595 C 0.12483 0.08046 0.09827 0.12439 0.12813 0.14705 C 0.15799 0.16971 0.23993 0.15861 0.28247 0.19144 C 0.32483 0.22428 0.27726 0.34127 0.38247 0.34335 C 0.4875 0.34543 0.70087 0.27422 0.91389 0.20324 " pathEditMode="relative" ptsTypes="aaaaaA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 Rock 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4383"/>
            <a:ext cx="9144000" cy="6649233"/>
          </a:xfrm>
          <a:prstGeom prst="rect">
            <a:avLst/>
          </a:prstGeom>
        </p:spPr>
      </p:pic>
      <p:pic>
        <p:nvPicPr>
          <p:cNvPr id="3" name="Picture 2" descr="Aladdin transparen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942975" y="1098501"/>
            <a:ext cx="1885950" cy="936688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4" name="Picture 3" descr="Rock_transparent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1604" y="1357298"/>
            <a:ext cx="4071966" cy="43577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57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</a:t>
            </a:r>
            <a:r>
              <a:rPr lang="en-US" altLang="ko-KR" b="1" dirty="0" smtClean="0"/>
              <a:t>18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902 C 0.02535 0.02266 0.08576 0.05087 0.15243 0.09156 C 0.21927 0.13225 0.33576 0.22936 0.4 0.25271 C 0.46424 0.27607 0.5 0.24046 0.53854 0.23191 C 0.57708 0.22335 0.60938 0.20925 0.63125 0.20139 C 0.65382 0.19352 0.66285 0.18913 0.6717 0.18497 C 0.68038 0.18081 0.67743 0.17988 0.68594 0.17572 C 0.69444 0.17156 0.7151 0.16277 0.72274 0.1593 " pathEditMode="relative" rAng="0" ptsTypes="aaaaaa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" y="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terfall_transpar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3929066"/>
            <a:ext cx="1714512" cy="2556039"/>
          </a:xfrm>
          <a:prstGeom prst="rect">
            <a:avLst/>
          </a:prstGeom>
        </p:spPr>
      </p:pic>
      <p:pic>
        <p:nvPicPr>
          <p:cNvPr id="2" name="Picture 1" descr="10 Lake 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104383"/>
            <a:ext cx="11252407" cy="8182401"/>
          </a:xfrm>
          <a:prstGeom prst="rect">
            <a:avLst/>
          </a:prstGeom>
        </p:spPr>
      </p:pic>
      <p:pic>
        <p:nvPicPr>
          <p:cNvPr id="3" name="Picture 2" descr="Aladdin transparent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39326" y="5000636"/>
            <a:ext cx="832410" cy="41343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-32" y="0"/>
            <a:ext cx="57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</a:t>
            </a:r>
            <a:r>
              <a:rPr lang="en-US" altLang="ko-KR" b="1" dirty="0" smtClean="0"/>
              <a:t>19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C 0.03316 -0.00209 0.13437 -0.01088 0.19913 -0.01227 C 0.26406 -0.01366 0.33698 -0.00973 0.38941 -0.00857 C 0.44184 -0.00764 0.48628 -0.00556 0.51319 -0.00579 C 0.5401 -0.00602 0.5434 -0.00903 0.55139 -0.00996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" y="-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 Came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49233"/>
          </a:xfrm>
          <a:prstGeom prst="rect">
            <a:avLst/>
          </a:prstGeom>
        </p:spPr>
      </p:pic>
      <p:pic>
        <p:nvPicPr>
          <p:cNvPr id="6" name="Picture 5" descr="Wizard_running_transpar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3571876"/>
            <a:ext cx="1686729" cy="1977818"/>
          </a:xfrm>
          <a:prstGeom prst="rect">
            <a:avLst/>
          </a:prstGeom>
          <a:effectLst>
            <a:outerShdw blurRad="558800" dist="990600" dir="6600000" sx="106000" sy="106000" algn="ctr" rotWithShape="0">
              <a:srgbClr val="000000">
                <a:alpha val="21000"/>
              </a:srgbClr>
            </a:outerShdw>
          </a:effectLst>
          <a:scene3d>
            <a:camera prst="orthographicFront">
              <a:rot lat="0" lon="10799977" rev="0"/>
            </a:camera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7786678" y="3929066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Cave</a:t>
            </a:r>
            <a:endParaRPr lang="ko-KR" alt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42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</a:t>
            </a:r>
            <a:r>
              <a:rPr lang="en-US" altLang="ko-KR" b="1" dirty="0" smtClean="0"/>
              <a:t>2</a:t>
            </a:r>
            <a:endParaRPr lang="ko-KR" altLang="en-US" b="1" dirty="0"/>
          </a:p>
        </p:txBody>
      </p:sp>
      <p:pic>
        <p:nvPicPr>
          <p:cNvPr id="9" name="Picture 8" descr="aladdin going transparen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3500438"/>
            <a:ext cx="1595433" cy="2393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8 Behind the tr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8767"/>
            <a:ext cx="9144000" cy="6649233"/>
          </a:xfrm>
          <a:prstGeom prst="rect">
            <a:avLst/>
          </a:prstGeom>
        </p:spPr>
      </p:pic>
      <p:pic>
        <p:nvPicPr>
          <p:cNvPr id="3" name="Picture 2" descr="Aladdin transparen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738921" y="1428736"/>
            <a:ext cx="1477842" cy="733994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8" name="Picture 7" descr="lamp transparent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5143512"/>
            <a:ext cx="702464" cy="500059"/>
          </a:xfrm>
          <a:prstGeom prst="rect">
            <a:avLst/>
          </a:prstGeom>
        </p:spPr>
      </p:pic>
      <p:pic>
        <p:nvPicPr>
          <p:cNvPr id="2" name="Picture 1" descr="tree transparent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768" y="2714620"/>
            <a:ext cx="1461977" cy="2177816"/>
          </a:xfrm>
          <a:prstGeom prst="rect">
            <a:avLst/>
          </a:prstGeom>
        </p:spPr>
      </p:pic>
      <p:pic>
        <p:nvPicPr>
          <p:cNvPr id="9" name="Picture 8" descr="Wizard_by_lamp_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3159257"/>
            <a:ext cx="1857388" cy="20655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0"/>
            <a:ext cx="57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</a:t>
            </a:r>
            <a:r>
              <a:rPr lang="en-US" altLang="ko-KR" b="1" dirty="0" smtClean="0"/>
              <a:t>20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C 0.05174 0.01412 0.22222 0.04791 0.31094 0.08541 C 0.39965 0.12291 0.46354 0.18564 0.53281 0.225 C 0.60208 0.26435 0.67292 0.30578 0.72656 0.32083 C 0.78021 0.33541 0.82795 0.31597 0.85469 0.31435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8 Lamp falls from tr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4383"/>
            <a:ext cx="9144000" cy="6649233"/>
          </a:xfrm>
          <a:prstGeom prst="rect">
            <a:avLst/>
          </a:prstGeom>
        </p:spPr>
      </p:pic>
      <p:pic>
        <p:nvPicPr>
          <p:cNvPr id="8" name="Picture 7" descr="lamp transparen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5143512"/>
            <a:ext cx="945704" cy="673212"/>
          </a:xfrm>
          <a:prstGeom prst="rect">
            <a:avLst/>
          </a:prstGeom>
        </p:spPr>
      </p:pic>
      <p:pic>
        <p:nvPicPr>
          <p:cNvPr id="10" name="Picture 9" descr="Aladdin_without_lamp_transparent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53325" y="2285992"/>
            <a:ext cx="1990675" cy="988702"/>
          </a:xfrm>
          <a:prstGeom prst="rect">
            <a:avLst/>
          </a:prstGeom>
        </p:spPr>
      </p:pic>
      <p:pic>
        <p:nvPicPr>
          <p:cNvPr id="11" name="Picture 10" descr="Wizard_by_lamp_copy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1736" y="857232"/>
            <a:ext cx="4038613" cy="4491143"/>
          </a:xfrm>
          <a:prstGeom prst="rect">
            <a:avLst/>
          </a:prstGeom>
        </p:spPr>
      </p:pic>
      <p:pic>
        <p:nvPicPr>
          <p:cNvPr id="12" name="Picture 11" descr="Aladdin_big_transparent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3108" y="3786190"/>
            <a:ext cx="4593119" cy="2281249"/>
          </a:xfrm>
          <a:prstGeom prst="rect">
            <a:avLst/>
          </a:prstGeom>
        </p:spPr>
      </p:pic>
      <p:pic>
        <p:nvPicPr>
          <p:cNvPr id="9" name="Content Placeholder 3" descr="tree transparent.gif"/>
          <p:cNvPicPr>
            <a:picLocks noGrp="1" noChangeAspect="1"/>
          </p:cNvPicPr>
          <p:nvPr>
            <p:ph idx="1"/>
          </p:nvPr>
        </p:nvPicPr>
        <p:blipFill>
          <a:blip r:embed="rId8" cstate="print"/>
          <a:stretch>
            <a:fillRect/>
          </a:stretch>
        </p:blipFill>
        <p:spPr>
          <a:xfrm>
            <a:off x="7286644" y="357166"/>
            <a:ext cx="2083608" cy="3371814"/>
          </a:xfrm>
        </p:spPr>
      </p:pic>
      <p:sp>
        <p:nvSpPr>
          <p:cNvPr id="14" name="TextBox 13"/>
          <p:cNvSpPr txBox="1"/>
          <p:nvPr/>
        </p:nvSpPr>
        <p:spPr>
          <a:xfrm>
            <a:off x="0" y="0"/>
            <a:ext cx="57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</a:t>
            </a:r>
            <a:r>
              <a:rPr lang="en-US" altLang="ko-KR" b="1" dirty="0" smtClean="0"/>
              <a:t>21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-0.04844 0.00417 -0.09671 0.00834 -0.11563 0.02084 C -0.1349 0.03334 -0.13664 0.05186 -0.11424 0.075 C -0.09167 0.09815 -0.01893 0.1338 0.02013 0.16042 C 0.05937 0.18704 0.11614 0.20255 0.12031 0.23542 C 0.1243 0.26829 0.10486 0.31551 0.04513 0.35834 C -0.01459 0.40116 -0.17223 0.47153 -0.2382 0.4926 C -0.30417 0.51366 -0.31285 0.49954 -0.35052 0.48426 C -0.3882 0.46899 -0.4408 0.41829 -0.46459 0.40093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25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27 0.08565 C -0.16701 0.12593 -0.19114 0.1662 -0.25711 0.07523 C -0.32239 -0.01574 -0.48993 -0.3706 -0.53645 -0.46018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" y="-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8 Behind the tre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08767"/>
            <a:ext cx="9144000" cy="6649233"/>
          </a:xfrm>
          <a:prstGeom prst="rect">
            <a:avLst/>
          </a:prstGeom>
        </p:spPr>
      </p:pic>
      <p:pic>
        <p:nvPicPr>
          <p:cNvPr id="4" name="Picture 3" descr="Copy of wizard_transparent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3983553"/>
            <a:ext cx="714380" cy="837666"/>
          </a:xfrm>
          <a:prstGeom prst="rect">
            <a:avLst/>
          </a:prstGeom>
        </p:spPr>
      </p:pic>
      <p:pic>
        <p:nvPicPr>
          <p:cNvPr id="7" name="MSSN00669A0000[1].wav">
            <a:hlinkClick r:id="" action="ppaction://media"/>
          </p:cNvPr>
          <p:cNvPicPr>
            <a:picLocks noRot="1" noChangeAspect="1"/>
          </p:cNvPicPr>
          <p:nvPr>
            <a:wavAudioFile r:embed="rId1" name="MSSN00669A0000[1].wav"/>
          </p:nvPr>
        </p:nvPicPr>
        <p:blipFill>
          <a:blip r:embed="rId6" cstate="print"/>
          <a:stretch>
            <a:fillRect/>
          </a:stretch>
        </p:blipFill>
        <p:spPr>
          <a:xfrm>
            <a:off x="9358346" y="6553200"/>
            <a:ext cx="304800" cy="304800"/>
          </a:xfrm>
          <a:prstGeom prst="rect">
            <a:avLst/>
          </a:prstGeom>
        </p:spPr>
      </p:pic>
      <p:pic>
        <p:nvPicPr>
          <p:cNvPr id="9" name="Picture 8" descr="tree transparent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96237" y="3000372"/>
            <a:ext cx="1147763" cy="1857376"/>
          </a:xfrm>
          <a:prstGeom prst="rect">
            <a:avLst/>
          </a:prstGeom>
        </p:spPr>
      </p:pic>
      <p:pic>
        <p:nvPicPr>
          <p:cNvPr id="13" name="Picture 12" descr="Aladdin_big_transparent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57818" y="3929066"/>
            <a:ext cx="1294515" cy="642942"/>
          </a:xfrm>
          <a:prstGeom prst="rect">
            <a:avLst/>
          </a:prstGeom>
        </p:spPr>
      </p:pic>
      <p:pic>
        <p:nvPicPr>
          <p:cNvPr id="11" name="Picture 10" descr="Waterfall_transparent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214346" y="1571612"/>
            <a:ext cx="2370675" cy="3534262"/>
          </a:xfrm>
          <a:prstGeom prst="rect">
            <a:avLst/>
          </a:prstGeom>
        </p:spPr>
      </p:pic>
      <p:pic>
        <p:nvPicPr>
          <p:cNvPr id="10" name="Picture 9" descr="splash_edited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85918" y="4786322"/>
            <a:ext cx="1070771" cy="9375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0"/>
            <a:ext cx="57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</a:t>
            </a:r>
            <a:r>
              <a:rPr lang="en-US" altLang="ko-KR" b="1" dirty="0" smtClean="0"/>
              <a:t>22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C -0.10347 0.00278 -0.20694 0.00556 -0.29375 -0.01875 C -0.38056 -0.04305 -0.48264 -0.12477 -0.52031 -0.14583 " pathEditMode="relative" ptsTypes="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C -0.02465 0.00972 -0.08767 0.04977 -0.14826 0.05879 C -0.20851 0.06782 -0.31476 0.05301 -0.36215 0.05463 C -0.40955 0.05625 -0.41788 0.0662 -0.43246 0.06921 " pathEditMode="relative" rAng="0" ptsTypes="aaaa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" y="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246 0.06922 C -0.45851 0.06551 -0.48437 0.06204 -0.50156 0.06922 C -0.51875 0.07639 -0.53038 0.10486 -0.53594 0.11366 " pathEditMode="relative" rAng="0" ptsTypes="a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6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 Waterfall 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Picture 3" descr="Aladdin transparen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2857496"/>
            <a:ext cx="1885950" cy="1276350"/>
          </a:xfrm>
          <a:prstGeom prst="rect">
            <a:avLst/>
          </a:prstGeom>
        </p:spPr>
      </p:pic>
      <p:pic>
        <p:nvPicPr>
          <p:cNvPr id="3" name="Picture 2" descr="Waterfall_transparent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6" y="1857364"/>
            <a:ext cx="2286016" cy="34080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57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</a:t>
            </a:r>
            <a:r>
              <a:rPr lang="en-US" altLang="ko-KR" b="1" dirty="0" smtClean="0"/>
              <a:t>23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7.77778E-6 C -0.03975 0.0162 -0.07951 0.03263 -0.12031 0.04166 C -0.16111 0.05069 -0.19357 0.05694 -0.24531 0.05416 C -0.29704 0.05138 -0.38229 0.0361 -0.43124 0.02499 C -0.4802 0.01388 -0.52118 -0.00626 -0.53906 -0.01251 " pathEditMode="relative" ptsTypes="aa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 Lake 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4383"/>
            <a:ext cx="11572924" cy="7428469"/>
          </a:xfrm>
          <a:prstGeom prst="rect">
            <a:avLst/>
          </a:prstGeom>
        </p:spPr>
      </p:pic>
      <p:pic>
        <p:nvPicPr>
          <p:cNvPr id="5" name="Picture 4" descr="Aladdin transparen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4643446"/>
            <a:ext cx="857256" cy="5801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57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</a:t>
            </a:r>
            <a:r>
              <a:rPr lang="en-US" altLang="ko-KR" b="1" dirty="0" smtClean="0"/>
              <a:t>24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255 C -0.05208 0.01227 -0.10399 0.02199 -0.16337 0.02338 C -0.22292 0.02523 -0.28125 0.0206 -0.35712 0.01181 C -0.43316 0.00255 -0.57622 -0.02315 -0.61979 -0.03032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du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4383"/>
            <a:ext cx="9144000" cy="6649233"/>
          </a:xfrm>
          <a:prstGeom prst="rect">
            <a:avLst/>
          </a:prstGeom>
        </p:spPr>
      </p:pic>
      <p:pic>
        <p:nvPicPr>
          <p:cNvPr id="3" name="Picture 2" descr="Aladdin transparen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38441" y="1928802"/>
            <a:ext cx="2216711" cy="1500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57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</a:t>
            </a:r>
            <a:r>
              <a:rPr lang="en-US" altLang="ko-KR" b="1" dirty="0" smtClean="0"/>
              <a:t>25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19653E-6 C -0.04288 0.0148 -0.18541 0.06104 -0.25677 0.08693 C -0.32778 0.1126 -0.38142 0.13549 -0.42795 0.15422 C -0.47448 0.17295 -0.51354 0.18959 -0.53611 0.19884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" y="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5_The_Gen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4383"/>
            <a:ext cx="9144000" cy="66492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57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</a:t>
            </a:r>
            <a:r>
              <a:rPr lang="en-US" altLang="ko-KR" b="1" dirty="0" smtClean="0"/>
              <a:t>26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>
              <a:latin typeface="Nyala" pitchFamily="2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  <a:latin typeface="Nyala" pitchFamily="2" charset="0"/>
              </a:rPr>
              <a:t>Aladdin Animation</a:t>
            </a:r>
          </a:p>
          <a:p>
            <a:pPr marL="0" indent="0" algn="ctr">
              <a:buNone/>
            </a:pPr>
            <a:endParaRPr lang="en-US" sz="2400" dirty="0" smtClean="0">
              <a:solidFill>
                <a:srgbClr val="C00000"/>
              </a:solidFill>
              <a:latin typeface="Nyala" pitchFamily="2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C00000"/>
                </a:solidFill>
                <a:latin typeface="Nyala" pitchFamily="2" charset="0"/>
              </a:rPr>
              <a:t>b</a:t>
            </a:r>
            <a:r>
              <a:rPr lang="en-US" sz="2400" dirty="0" smtClean="0">
                <a:solidFill>
                  <a:srgbClr val="C00000"/>
                </a:solidFill>
                <a:latin typeface="Nyala" pitchFamily="2" charset="0"/>
              </a:rPr>
              <a:t>y</a:t>
            </a:r>
          </a:p>
          <a:p>
            <a:pPr marL="0" indent="0" algn="ctr">
              <a:buNone/>
            </a:pPr>
            <a:endParaRPr lang="en-US" sz="2400" dirty="0" smtClean="0">
              <a:solidFill>
                <a:srgbClr val="C00000"/>
              </a:solidFill>
              <a:latin typeface="Nyala" pitchFamily="2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C00000"/>
                </a:solidFill>
                <a:latin typeface="Nyala" pitchFamily="2" charset="0"/>
              </a:rPr>
              <a:t>David </a:t>
            </a:r>
            <a:r>
              <a:rPr lang="en-US" sz="2400" dirty="0" smtClean="0">
                <a:solidFill>
                  <a:srgbClr val="C00000"/>
                </a:solidFill>
                <a:latin typeface="Nyala" pitchFamily="2" charset="0"/>
              </a:rPr>
              <a:t>Stringer, Beatrix Burghardt, Hyun Kyoung Seo, Yi-Ting </a:t>
            </a:r>
            <a:r>
              <a:rPr lang="en-US" sz="2400" dirty="0" smtClean="0">
                <a:solidFill>
                  <a:srgbClr val="C00000"/>
                </a:solidFill>
                <a:latin typeface="Nyala" pitchFamily="2" charset="0"/>
              </a:rPr>
              <a:t>Wang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C00000"/>
                </a:solidFill>
                <a:latin typeface="Nyala" pitchFamily="2" charset="0"/>
              </a:rPr>
              <a:t>Department of Second Language Studies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C00000"/>
                </a:solidFill>
                <a:latin typeface="Nyala" pitchFamily="2" charset="0"/>
              </a:rPr>
              <a:t>Indiana University</a:t>
            </a:r>
            <a:endParaRPr lang="en-US" sz="2400" dirty="0">
              <a:solidFill>
                <a:srgbClr val="C00000"/>
              </a:solidFill>
              <a:latin typeface="Nyala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 Treasure Ca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4383"/>
            <a:ext cx="9144000" cy="66492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42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</a:t>
            </a:r>
            <a:r>
              <a:rPr lang="en-US" altLang="ko-KR" b="1" dirty="0" smtClean="0"/>
              <a:t>3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 Escap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8767"/>
            <a:ext cx="9144000" cy="6649233"/>
          </a:xfrm>
          <a:prstGeom prst="rect">
            <a:avLst/>
          </a:prstGeom>
        </p:spPr>
      </p:pic>
      <p:pic>
        <p:nvPicPr>
          <p:cNvPr id="5" name="Picture 4" descr="aladin trasparen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4071942"/>
            <a:ext cx="2634276" cy="1785950"/>
          </a:xfrm>
          <a:prstGeom prst="rect">
            <a:avLst/>
          </a:prstGeom>
        </p:spPr>
      </p:pic>
      <p:pic>
        <p:nvPicPr>
          <p:cNvPr id="7" name="Picture 6" descr="2_Escape_copy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85728"/>
            <a:ext cx="8343900" cy="61055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42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</a:t>
            </a:r>
            <a:r>
              <a:rPr lang="en-US" altLang="ko-KR" b="1" dirty="0" smtClean="0"/>
              <a:t>4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17 0.01644 C -0.09514 -0.025 -0.16372 -0.17662 -0.19549 -0.23217 C -0.22726 -0.28773 -0.24254 -0.29398 -0.2658 -0.31759 C -0.28906 -0.3412 -0.33403 -0.35301 -0.33455 -0.37384 C -0.33507 -0.39467 -0.26736 -0.41759 -0.26892 -0.44259 C -0.27049 -0.46759 -0.3283 -0.50694 -0.34392 -0.52384 " pathEditMode="relative" rAng="0" ptsTypes="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-2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 Tunn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4383"/>
            <a:ext cx="9144000" cy="6649233"/>
          </a:xfrm>
          <a:prstGeom prst="rect">
            <a:avLst/>
          </a:prstGeom>
          <a:ln>
            <a:noFill/>
          </a:ln>
        </p:spPr>
      </p:pic>
      <p:sp>
        <p:nvSpPr>
          <p:cNvPr id="4" name="Flowchart: Stored Data 3"/>
          <p:cNvSpPr/>
          <p:nvPr/>
        </p:nvSpPr>
        <p:spPr>
          <a:xfrm>
            <a:off x="-500098" y="1428736"/>
            <a:ext cx="1143008" cy="3786214"/>
          </a:xfrm>
          <a:prstGeom prst="flowChartOnlineStorag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Flowchart: Stored Data 4"/>
          <p:cNvSpPr/>
          <p:nvPr/>
        </p:nvSpPr>
        <p:spPr>
          <a:xfrm>
            <a:off x="8286776" y="1500174"/>
            <a:ext cx="1214446" cy="3286148"/>
          </a:xfrm>
          <a:prstGeom prst="flowChartOnlineStorage">
            <a:avLst/>
          </a:prstGeom>
          <a:noFill/>
          <a:ln>
            <a:noFill/>
          </a:ln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Flowchart: Stored Data 6"/>
          <p:cNvSpPr/>
          <p:nvPr/>
        </p:nvSpPr>
        <p:spPr>
          <a:xfrm>
            <a:off x="8215338" y="1500174"/>
            <a:ext cx="1285884" cy="3929090"/>
          </a:xfrm>
          <a:prstGeom prst="flowChartOnlineStorage">
            <a:avLst/>
          </a:prstGeom>
          <a:noFill/>
          <a:ln>
            <a:noFill/>
          </a:ln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Picture 10" descr="Aladdin transparen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01090" y="2143116"/>
            <a:ext cx="2533383" cy="1714512"/>
          </a:xfrm>
          <a:prstGeom prst="rect">
            <a:avLst/>
          </a:prstGeom>
        </p:spPr>
      </p:pic>
      <p:pic>
        <p:nvPicPr>
          <p:cNvPr id="9" name="Picture 8" descr="3_Tunnel_transparent_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000228" y="0"/>
            <a:ext cx="10144228" cy="6690795"/>
          </a:xfrm>
          <a:prstGeom prst="rect">
            <a:avLst/>
          </a:prstGeom>
        </p:spPr>
      </p:pic>
      <p:pic>
        <p:nvPicPr>
          <p:cNvPr id="13" name="Picture 12" descr="3_Tunnel_transparent_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14290"/>
            <a:ext cx="9021433" cy="66437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0"/>
            <a:ext cx="42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</a:t>
            </a:r>
            <a:r>
              <a:rPr lang="en-US" altLang="ko-KR" b="1" dirty="0" smtClean="0"/>
              <a:t>5</a:t>
            </a:r>
            <a:endParaRPr lang="ko-KR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714744" y="500042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Tunnel</a:t>
            </a:r>
            <a:endParaRPr lang="ko-KR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4 0.1037 C -0.16528 0.07986 -0.26198 0.05602 -0.34097 0.03519 C -0.41997 0.01412 -0.4717 -0.0169 -0.54288 -0.02222 C -0.61389 -0.02778 -0.66146 0.0081 -0.76736 0.00278 C -0.87344 -0.00231 -1.11059 -0.04375 -1.17951 -0.05301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" y="-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 Came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6" name="Picture 5" descr="Aladdin transparen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29652" y="3786190"/>
            <a:ext cx="1885950" cy="1276350"/>
          </a:xfrm>
          <a:prstGeom prst="rect">
            <a:avLst/>
          </a:prstGeom>
        </p:spPr>
      </p:pic>
      <p:sp>
        <p:nvSpPr>
          <p:cNvPr id="4" name="Flowchart: Stored Data 3"/>
          <p:cNvSpPr/>
          <p:nvPr/>
        </p:nvSpPr>
        <p:spPr>
          <a:xfrm>
            <a:off x="7572396" y="3786190"/>
            <a:ext cx="1857388" cy="1571636"/>
          </a:xfrm>
          <a:prstGeom prst="flowChartOnlineStorag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9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42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</a:t>
            </a:r>
            <a:r>
              <a:rPr lang="en-US" altLang="ko-KR" b="1" dirty="0" smtClean="0"/>
              <a:t>6</a:t>
            </a:r>
            <a:endParaRPr lang="ko-KR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43108" y="5214950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Camels</a:t>
            </a:r>
            <a:endParaRPr lang="ko-KR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92 0.03079 C -0.24392 0.04838 -0.43976 0.06597 -0.53003 0.02222 C -0.62031 -0.02153 -0.5592 -0.18982 -0.58976 -0.23148 C -0.62031 -0.27315 -0.66962 -0.26597 -0.71389 -0.22732 C -0.75816 -0.18866 -0.81927 -0.03588 -0.8559 0.00069 C -0.89253 0.03727 -0.92222 0.00856 -0.93333 -0.00787 C -0.94444 -0.02431 -0.93576 -0.07199 -0.92205 -0.09815 C -0.90833 -0.12431 -0.85347 -0.14144 -0.85104 -0.16482 C -0.84861 -0.1882 -0.87083 -0.20926 -0.90747 -0.23796 C -0.9441 -0.26667 -1.04115 -0.31852 -1.07049 -0.33681 C -1.09983 -0.35509 -1.09167 -0.35139 -1.08333 -0.34769 " pathEditMode="relative" rAng="0" ptsTypes="aaaaaaaaa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6" y="-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 descr="5 Clou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4383"/>
            <a:ext cx="9144000" cy="6649233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4714876" y="357166"/>
            <a:ext cx="785818" cy="35719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Cloud 7"/>
          <p:cNvSpPr/>
          <p:nvPr/>
        </p:nvSpPr>
        <p:spPr>
          <a:xfrm>
            <a:off x="785786" y="428604"/>
            <a:ext cx="1357322" cy="642942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Cloud 8"/>
          <p:cNvSpPr/>
          <p:nvPr/>
        </p:nvSpPr>
        <p:spPr>
          <a:xfrm>
            <a:off x="6929454" y="857232"/>
            <a:ext cx="714380" cy="35719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Picture 10" descr="Aladdin transparen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01025" y="4643446"/>
            <a:ext cx="1885950" cy="127635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4357686" y="1000108"/>
            <a:ext cx="1143008" cy="571504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42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</a:t>
            </a:r>
            <a:r>
              <a:rPr lang="en-US" altLang="ko-KR" b="1" dirty="0" smtClean="0"/>
              <a:t>7</a:t>
            </a:r>
            <a:endParaRPr lang="ko-KR" alt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143504" y="642918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Clouds</a:t>
            </a:r>
            <a:endParaRPr lang="ko-KR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54 0.0243 C -0.12847 0.01134 -0.2184 -0.00162 -0.29653 -0.12408 C -0.37465 -0.24653 -0.47257 -0.6132 -0.50781 -0.71111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-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 Bir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649233"/>
          </a:xfrm>
          <a:prstGeom prst="rect">
            <a:avLst/>
          </a:prstGeom>
        </p:spPr>
      </p:pic>
      <p:pic>
        <p:nvPicPr>
          <p:cNvPr id="6" name="Picture 5" descr="Aladdin transparent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9997" y="6027914"/>
            <a:ext cx="4268005" cy="2119775"/>
          </a:xfrm>
          <a:prstGeom prst="rect">
            <a:avLst/>
          </a:prstGeom>
          <a:scene3d>
            <a:camera prst="orthographicFront">
              <a:rot lat="0" lon="0" rev="19499999"/>
            </a:camera>
            <a:lightRig rig="threePt" dir="t"/>
          </a:scene3d>
        </p:spPr>
      </p:pic>
      <p:pic>
        <p:nvPicPr>
          <p:cNvPr id="8" name="Picture 7" descr="lamp transparent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86380" y="1785926"/>
            <a:ext cx="1098786" cy="782187"/>
          </a:xfrm>
          <a:prstGeom prst="rect">
            <a:avLst/>
          </a:prstGeom>
        </p:spPr>
      </p:pic>
      <p:pic>
        <p:nvPicPr>
          <p:cNvPr id="5" name="Picture 4" descr="Aladdin_without_lamp_transparent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28794" y="1643050"/>
            <a:ext cx="3742585" cy="1858817"/>
          </a:xfrm>
          <a:prstGeom prst="rect">
            <a:avLst/>
          </a:prstGeom>
          <a:scene3d>
            <a:camera prst="orthographicFront">
              <a:rot lat="0" lon="0" rev="20699999"/>
            </a:camera>
            <a:lightRig rig="threePt" dir="t"/>
          </a:scene3d>
        </p:spPr>
      </p:pic>
      <p:pic>
        <p:nvPicPr>
          <p:cNvPr id="7" name="MSj03883340000[1].wav">
            <a:hlinkClick r:id="" action="ppaction://media"/>
          </p:cNvPr>
          <p:cNvPicPr>
            <a:picLocks noRot="1" noChangeAspect="1"/>
          </p:cNvPicPr>
          <p:nvPr>
            <a:wavAudioFile r:embed="rId1" name="MSj03883340000[1].wav"/>
          </p:nvPr>
        </p:nvPicPr>
        <p:blipFill>
          <a:blip r:embed="rId8" cstate="print"/>
          <a:stretch>
            <a:fillRect/>
          </a:stretch>
        </p:blipFill>
        <p:spPr>
          <a:xfrm>
            <a:off x="6858016" y="7072338"/>
            <a:ext cx="304800" cy="304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0"/>
            <a:ext cx="42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</a:t>
            </a:r>
            <a:r>
              <a:rPr lang="en-US" altLang="ko-KR" b="1" dirty="0" smtClean="0"/>
              <a:t>8</a:t>
            </a:r>
            <a:endParaRPr lang="ko-KR" alt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428860" y="1071546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Birds</a:t>
            </a:r>
            <a:endParaRPr lang="ko-KR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95 -0.00532 C -0.06597 -0.04328 -0.18038 -0.11273 -0.25642 -0.23356 C -0.33247 -0.35439 -0.45312 -0.65833 -0.48385 -0.73032 C -0.51458 -0.80231 -0.44983 -0.67893 -0.44097 -0.665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39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1458 C 0.0066 0.01783 0.01355 0.0213 0.0198 0.02685 C 0.02605 0.03241 0.03125 0.03658 0.03768 0.04722 C 0.04428 0.0581 0.05504 0.08449 0.05869 0.09213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3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5.55112E-17 C -0.04497 0.01296 -0.08975 0.02616 -0.12726 0.07106 C -0.16476 0.11597 -0.17691 0.13773 -0.22483 0.26921 C -0.27275 0.40069 -0.38386 0.76134 -0.41563 0.85995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43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69 0.07755 C 0.09202 0.12685 0.12535 0.17639 0.15053 0.24306 C 0.1757 0.30972 0.19809 0.39283 0.21025 0.47755 C 0.2224 0.56227 0.22049 0.69445 0.22309 0.75139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" y="33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Lamp fal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649233"/>
          </a:xfrm>
          <a:prstGeom prst="rect">
            <a:avLst/>
          </a:prstGeom>
        </p:spPr>
      </p:pic>
      <p:pic>
        <p:nvPicPr>
          <p:cNvPr id="6" name="Picture 5" descr="lamp transparen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357166"/>
            <a:ext cx="501767" cy="3571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42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</a:t>
            </a:r>
            <a:r>
              <a:rPr lang="en-US" altLang="ko-KR" b="1" dirty="0" smtClean="0"/>
              <a:t>9</a:t>
            </a:r>
            <a:endParaRPr lang="ko-KR" alt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86446" y="5286388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Tree</a:t>
            </a:r>
            <a:endParaRPr lang="ko-KR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63 0.00972 C 0.03194 0.00579 0.05243 0.00208 0.07673 0.10555 C 0.10104 0.20903 0.14357 0.54375 0.15712 0.63125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30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113</Words>
  <Application>Microsoft Office PowerPoint</Application>
  <PresentationFormat>On-screen Show (4:3)</PresentationFormat>
  <Paragraphs>82</Paragraphs>
  <Slides>27</Slides>
  <Notes>25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 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Hyun Kyoung Seo</dc:creator>
  <cp:lastModifiedBy>David Stringer</cp:lastModifiedBy>
  <cp:revision>112</cp:revision>
  <dcterms:created xsi:type="dcterms:W3CDTF">2008-04-07T20:09:07Z</dcterms:created>
  <dcterms:modified xsi:type="dcterms:W3CDTF">2010-03-09T21:16:45Z</dcterms:modified>
</cp:coreProperties>
</file>